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5"/>
    <p:restoredTop sz="94609"/>
  </p:normalViewPr>
  <p:slideViewPr>
    <p:cSldViewPr>
      <p:cViewPr varScale="1">
        <p:scale>
          <a:sx n="111" d="100"/>
          <a:sy n="111" d="100"/>
        </p:scale>
        <p:origin x="1312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6E73BC7-F443-4C9E-A058-58C16FC3E487}" type="datetimeFigureOut">
              <a:rPr lang="en-US" smtClean="0"/>
              <a:t>10/17/19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F866C24-5E8A-4D5E-8F6B-8FB6181C0622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6E73BC7-F443-4C9E-A058-58C16FC3E487}" type="datetimeFigureOut">
              <a:rPr lang="en-US" smtClean="0"/>
              <a:t>10/17/19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F866C24-5E8A-4D5E-8F6B-8FB6181C062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6E73BC7-F443-4C9E-A058-58C16FC3E487}" type="datetimeFigureOut">
              <a:rPr lang="en-US" smtClean="0"/>
              <a:t>10/17/19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F866C24-5E8A-4D5E-8F6B-8FB6181C0622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73BC7-F443-4C9E-A058-58C16FC3E487}" type="datetimeFigureOut">
              <a:rPr lang="en-US" smtClean="0"/>
              <a:t>10/17/19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6C24-5E8A-4D5E-8F6B-8FB6181C062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73BC7-F443-4C9E-A058-58C16FC3E487}" type="datetimeFigureOut">
              <a:rPr lang="en-US" smtClean="0"/>
              <a:t>10/17/19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6C24-5E8A-4D5E-8F6B-8FB6181C062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6E73BC7-F443-4C9E-A058-58C16FC3E487}" type="datetimeFigureOut">
              <a:rPr lang="en-US" smtClean="0"/>
              <a:t>10/17/19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F866C24-5E8A-4D5E-8F6B-8FB6181C062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73BC7-F443-4C9E-A058-58C16FC3E487}" type="datetimeFigureOut">
              <a:rPr lang="en-US" smtClean="0"/>
              <a:t>10/17/19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6C24-5E8A-4D5E-8F6B-8FB6181C062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6E73BC7-F443-4C9E-A058-58C16FC3E487}" type="datetimeFigureOut">
              <a:rPr lang="en-US" smtClean="0"/>
              <a:t>10/17/19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F866C24-5E8A-4D5E-8F6B-8FB6181C062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6E73BC7-F443-4C9E-A058-58C16FC3E487}" type="datetimeFigureOut">
              <a:rPr lang="en-US" smtClean="0"/>
              <a:t>10/17/19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F866C24-5E8A-4D5E-8F6B-8FB6181C062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73BC7-F443-4C9E-A058-58C16FC3E487}" type="datetimeFigureOut">
              <a:rPr lang="en-US" smtClean="0"/>
              <a:t>10/17/19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6C24-5E8A-4D5E-8F6B-8FB6181C062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73BC7-F443-4C9E-A058-58C16FC3E487}" type="datetimeFigureOut">
              <a:rPr lang="en-US" smtClean="0"/>
              <a:t>10/17/19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6C24-5E8A-4D5E-8F6B-8FB6181C062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6E73BC7-F443-4C9E-A058-58C16FC3E487}" type="datetimeFigureOut">
              <a:rPr lang="en-US" smtClean="0"/>
              <a:t>10/17/19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F866C24-5E8A-4D5E-8F6B-8FB6181C0622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askstream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TaskStream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The Teacher Education Program requires you to purchase and enroll in TaskStream to upload Signature Assignments.  </a:t>
            </a:r>
          </a:p>
          <a:p>
            <a:pPr marL="0" indent="0" algn="ctr">
              <a:buNone/>
            </a:pPr>
            <a:r>
              <a:rPr lang="en-US" sz="2400" dirty="0"/>
              <a:t>(CTC Common Standard 2; Program Standard 16)</a:t>
            </a:r>
          </a:p>
        </p:txBody>
      </p:sp>
    </p:spTree>
    <p:extLst>
      <p:ext uri="{BB962C8B-B14F-4D97-AF65-F5344CB8AC3E}">
        <p14:creationId xmlns:p14="http://schemas.microsoft.com/office/powerpoint/2010/main" val="1129114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TaskStream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Log-in to </a:t>
            </a:r>
            <a:r>
              <a:rPr lang="en-US" dirty="0">
                <a:hlinkClick r:id="rId2"/>
              </a:rPr>
              <a:t>www.taskstream.com</a:t>
            </a:r>
            <a:endParaRPr lang="en-US" dirty="0"/>
          </a:p>
          <a:p>
            <a:r>
              <a:rPr lang="en-US" dirty="0"/>
              <a:t>This will take you to the Watermark homepage, the new company that includes </a:t>
            </a:r>
            <a:r>
              <a:rPr lang="en-US" dirty="0" err="1"/>
              <a:t>Taskstream</a:t>
            </a:r>
            <a:endParaRPr lang="en-US" dirty="0"/>
          </a:p>
          <a:p>
            <a:r>
              <a:rPr lang="en-US" dirty="0"/>
              <a:t>Click on “Login/Sign Up” near the top</a:t>
            </a:r>
          </a:p>
          <a:p>
            <a:r>
              <a:rPr lang="en-US" dirty="0"/>
              <a:t>From the new page, click on </a:t>
            </a:r>
            <a:r>
              <a:rPr lang="en-US" dirty="0" err="1"/>
              <a:t>Taskstream</a:t>
            </a:r>
            <a:endParaRPr lang="en-US" dirty="0"/>
          </a:p>
          <a:p>
            <a:r>
              <a:rPr lang="en-US" dirty="0"/>
              <a:t>From the purple box, click on “Create/Renew Account”</a:t>
            </a:r>
          </a:p>
          <a:p>
            <a:r>
              <a:rPr lang="en-US" dirty="0"/>
              <a:t>Click on Continue under Option 1 (Credit Card)</a:t>
            </a:r>
          </a:p>
          <a:p>
            <a:r>
              <a:rPr lang="en-US" dirty="0"/>
              <a:t>Choose “I am participating in a College/University…” and click on Continue</a:t>
            </a:r>
          </a:p>
          <a:p>
            <a:r>
              <a:rPr lang="en-US" dirty="0"/>
              <a:t>In Step 2 of 7, answer the three questions and click Continue</a:t>
            </a:r>
          </a:p>
        </p:txBody>
      </p:sp>
    </p:spTree>
    <p:extLst>
      <p:ext uri="{BB962C8B-B14F-4D97-AF65-F5344CB8AC3E}">
        <p14:creationId xmlns:p14="http://schemas.microsoft.com/office/powerpoint/2010/main" val="1527017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TaskStream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Organizational Information Choose “School of Education”</a:t>
            </a:r>
          </a:p>
          <a:p>
            <a:r>
              <a:rPr lang="en-US" dirty="0"/>
              <a:t>Choose your subscription rate.  (You will be required to use TaskStream throughout your program.)</a:t>
            </a:r>
          </a:p>
          <a:p>
            <a:r>
              <a:rPr lang="en-US" dirty="0"/>
              <a:t>Continue filling out your personal information</a:t>
            </a:r>
          </a:p>
          <a:p>
            <a:r>
              <a:rPr lang="en-US" dirty="0"/>
              <a:t>Tool options – Choose “Yes, add the Teaching Productivity Tool Pack (it doesn’t cost anything extra.</a:t>
            </a:r>
          </a:p>
        </p:txBody>
      </p:sp>
    </p:spTree>
    <p:extLst>
      <p:ext uri="{BB962C8B-B14F-4D97-AF65-F5344CB8AC3E}">
        <p14:creationId xmlns:p14="http://schemas.microsoft.com/office/powerpoint/2010/main" val="2185290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TaskStream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Read and click on the “I accept the end-user agreement” and click on “continue”</a:t>
            </a:r>
          </a:p>
          <a:p>
            <a:r>
              <a:rPr lang="en-US" dirty="0"/>
              <a:t>Fill out the demographic information in Step 3 of 7</a:t>
            </a:r>
          </a:p>
          <a:p>
            <a:r>
              <a:rPr lang="en-US" dirty="0"/>
              <a:t>Step 4 of 7 will provide you with all of the details you provided earlier</a:t>
            </a:r>
          </a:p>
        </p:txBody>
      </p:sp>
    </p:spTree>
    <p:extLst>
      <p:ext uri="{BB962C8B-B14F-4D97-AF65-F5344CB8AC3E}">
        <p14:creationId xmlns:p14="http://schemas.microsoft.com/office/powerpoint/2010/main" val="519353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TaskStream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You may be prompted to add additional storage to your account.  Most of you will not need this option (it can be added later if necessary)</a:t>
            </a:r>
          </a:p>
          <a:p>
            <a:r>
              <a:rPr lang="en-US" dirty="0"/>
              <a:t>Step 6 of 7 will prompt you for your credit card information.  Complete this area and click on Continue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123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Enrolling in Your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543800" cy="4873752"/>
          </a:xfrm>
        </p:spPr>
        <p:txBody>
          <a:bodyPr>
            <a:normAutofit/>
          </a:bodyPr>
          <a:lstStyle/>
          <a:p>
            <a:r>
              <a:rPr lang="en-US" dirty="0"/>
              <a:t>Now that you have enrolled in TaskStream, you will need to enroll in your particular program.  </a:t>
            </a:r>
          </a:p>
          <a:p>
            <a:r>
              <a:rPr lang="en-US" dirty="0"/>
              <a:t>Log-in to your new TaskStream account and click on “Enter Code”</a:t>
            </a:r>
          </a:p>
          <a:p>
            <a:r>
              <a:rPr lang="en-US" dirty="0"/>
              <a:t>Use the following codes for your programs:</a:t>
            </a:r>
          </a:p>
          <a:p>
            <a:pPr lvl="1"/>
            <a:r>
              <a:rPr lang="en-US" dirty="0"/>
              <a:t>Multiple Subject – </a:t>
            </a:r>
            <a:r>
              <a:rPr lang="en-US" b="1" dirty="0"/>
              <a:t>multiple2019 </a:t>
            </a:r>
            <a:r>
              <a:rPr lang="en-US" dirty="0"/>
              <a:t>or </a:t>
            </a:r>
            <a:r>
              <a:rPr lang="en-US" b="1" dirty="0"/>
              <a:t>multi2019</a:t>
            </a:r>
          </a:p>
          <a:p>
            <a:pPr lvl="1"/>
            <a:r>
              <a:rPr lang="en-US" dirty="0"/>
              <a:t>Single Subject – </a:t>
            </a:r>
            <a:r>
              <a:rPr lang="en-US" b="1" dirty="0"/>
              <a:t>single2019</a:t>
            </a:r>
          </a:p>
          <a:p>
            <a:pPr lvl="1"/>
            <a:r>
              <a:rPr lang="en-US" dirty="0"/>
              <a:t>Preliminary Education Specialists – </a:t>
            </a:r>
            <a:r>
              <a:rPr lang="en-US" b="1" dirty="0" err="1"/>
              <a:t>spepreliminary</a:t>
            </a:r>
            <a:r>
              <a:rPr lang="en-US" dirty="0"/>
              <a:t> (starting Fall 2016)</a:t>
            </a:r>
          </a:p>
          <a:p>
            <a:pPr lvl="1"/>
            <a:r>
              <a:rPr lang="en-US" dirty="0"/>
              <a:t>Clear Education Specialists – </a:t>
            </a:r>
            <a:r>
              <a:rPr lang="en-US" b="1" dirty="0" err="1"/>
              <a:t>speclear</a:t>
            </a:r>
            <a:r>
              <a:rPr lang="en-US" b="1" dirty="0"/>
              <a:t> </a:t>
            </a:r>
            <a:r>
              <a:rPr lang="en-US" dirty="0"/>
              <a:t>(starting Fall 2016)</a:t>
            </a:r>
            <a:endParaRPr lang="en-US" b="1" dirty="0"/>
          </a:p>
          <a:p>
            <a:pPr lvl="1"/>
            <a:r>
              <a:rPr lang="en-US" dirty="0"/>
              <a:t>TTT Online – </a:t>
            </a:r>
            <a:r>
              <a:rPr lang="en-US" b="1" dirty="0" err="1"/>
              <a:t>TTTonline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428962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64</TotalTime>
  <Words>348</Words>
  <Application>Microsoft Macintosh PowerPoint</Application>
  <PresentationFormat>On-screen Show (4:3)</PresentationFormat>
  <Paragraphs>33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Century Schoolbook</vt:lpstr>
      <vt:lpstr>Wingdings</vt:lpstr>
      <vt:lpstr>Wingdings 2</vt:lpstr>
      <vt:lpstr>Oriel</vt:lpstr>
      <vt:lpstr>TaskStream</vt:lpstr>
      <vt:lpstr>TaskStream</vt:lpstr>
      <vt:lpstr>TaskStream Continued</vt:lpstr>
      <vt:lpstr>TaskStream Continued</vt:lpstr>
      <vt:lpstr>TaskStream Continued</vt:lpstr>
      <vt:lpstr>Enrolling in Your Program</vt:lpstr>
    </vt:vector>
  </TitlesOfParts>
  <Company>CSUDH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TaskStream</dc:title>
  <dc:creator>Gwen Brockman</dc:creator>
  <cp:lastModifiedBy>Microsoft Office User</cp:lastModifiedBy>
  <cp:revision>16</cp:revision>
  <dcterms:created xsi:type="dcterms:W3CDTF">2011-08-09T19:45:50Z</dcterms:created>
  <dcterms:modified xsi:type="dcterms:W3CDTF">2019-10-17T17:36:23Z</dcterms:modified>
</cp:coreProperties>
</file>